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0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4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4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6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8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3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7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42C8-3CF3-4843-8129-A29B65EE77B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ABB7-B6E9-4A34-96B7-E3335F2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9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GOLDENCART AWARD</a:t>
            </a:r>
            <a:endParaRPr lang="en-US" dirty="0" smtClean="0">
              <a:effectLst/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Rockwell" panose="02060603020205020403" pitchFamily="18" charset="0"/>
              </a:rPr>
              <a:t>CATEGORY B</a:t>
            </a:r>
            <a:endParaRPr lang="en-US" dirty="0" smtClean="0">
              <a:effectLst/>
              <a:latin typeface="Rockwell" panose="02060603020205020403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8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62375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Rockwell" panose="02060603020205020403" pitchFamily="18" charset="0"/>
              </a:rPr>
              <a:t>Campaign Detail</a:t>
            </a: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Entry Title:</a:t>
            </a:r>
            <a:endParaRPr lang="en-US" dirty="0"/>
          </a:p>
          <a:p>
            <a:r>
              <a:rPr lang="en-IN" dirty="0"/>
              <a:t>Main Creative URL: (Non password protected/ accessible Google Drive Link)</a:t>
            </a:r>
            <a:endParaRPr lang="en-US" dirty="0"/>
          </a:p>
          <a:p>
            <a:r>
              <a:rPr lang="en-IN" dirty="0"/>
              <a:t>Reference Material URL: (Non password protected/ accessible Google Drive Link)</a:t>
            </a:r>
            <a:endParaRPr lang="en-US" dirty="0"/>
          </a:p>
          <a:p>
            <a:r>
              <a:rPr lang="en-IN" dirty="0"/>
              <a:t>Date of Start of Activity:</a:t>
            </a:r>
            <a:endParaRPr lang="en-US" dirty="0"/>
          </a:p>
          <a:p>
            <a:r>
              <a:rPr lang="en-IN" dirty="0"/>
              <a:t>Activity Duration: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6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83839" cy="1325563"/>
          </a:xfrm>
        </p:spPr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Campaign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Concept/ Idea:</a:t>
            </a:r>
            <a:endParaRPr lang="en-US" dirty="0"/>
          </a:p>
          <a:p>
            <a:r>
              <a:rPr lang="en-IN" dirty="0"/>
              <a:t>Innovation:</a:t>
            </a:r>
            <a:endParaRPr lang="en-US" dirty="0"/>
          </a:p>
          <a:p>
            <a:r>
              <a:rPr lang="en-IN" dirty="0"/>
              <a:t>Execution:</a:t>
            </a:r>
            <a:endParaRPr lang="en-US" dirty="0"/>
          </a:p>
          <a:p>
            <a:r>
              <a:rPr lang="en-IN" dirty="0"/>
              <a:t>Results: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6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42172" cy="1325563"/>
          </a:xfrm>
        </p:spPr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Campaign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Brand Name</a:t>
            </a:r>
            <a:endParaRPr lang="en-US" dirty="0"/>
          </a:p>
          <a:p>
            <a:r>
              <a:rPr lang="en-IN" dirty="0"/>
              <a:t>Parent Company for the Brand</a:t>
            </a:r>
            <a:endParaRPr lang="en-US" dirty="0"/>
          </a:p>
          <a:p>
            <a:r>
              <a:rPr lang="en-IN" dirty="0"/>
              <a:t>Twitter Handle</a:t>
            </a:r>
            <a:endParaRPr lang="en-US" dirty="0"/>
          </a:p>
          <a:p>
            <a:r>
              <a:rPr lang="en-IN" dirty="0"/>
              <a:t>Website Address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7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Office Theme</vt:lpstr>
      <vt:lpstr>GOLDENCART AWARD</vt:lpstr>
      <vt:lpstr>Campaign Detail</vt:lpstr>
      <vt:lpstr>Campaign Detail</vt:lpstr>
      <vt:lpstr>Campaign Detail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GOLDENCART AWARD</dc:title>
  <dc:creator>admin</dc:creator>
  <cp:lastModifiedBy>admin</cp:lastModifiedBy>
  <cp:revision>4</cp:revision>
  <dcterms:created xsi:type="dcterms:W3CDTF">2021-05-28T11:54:19Z</dcterms:created>
  <dcterms:modified xsi:type="dcterms:W3CDTF">2021-05-28T12:50:35Z</dcterms:modified>
</cp:coreProperties>
</file>